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2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5143500" type="screen16x9"/>
  <p:notesSz cx="6858000" cy="9144000"/>
  <p:embeddedFontLst>
    <p:embeddedFont>
      <p:font typeface="Google Sans Medium" panose="020B060402020202020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  <p:embeddedFont>
      <p:font typeface="Open Sans SemiBold" panose="020B07060308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5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_FHMaSXBx8Wr9dcOoMq31tRadgbYsFK-OhRvfcOo5fM/edit?usp=shar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0KR45UsTsd6ctEH2VipXGZoVfKw4GUM30u-0deSbVY/edit?usp=sharing&amp;resourcekey=0-BlQ2bcG6PmxvUw-e55NQ7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0KR45UsTsd6ctEH2VipXGZoVfKw4GUM30u-0deSbVY/edit?usp=sharing&amp;resourcekey=0-BlQ2bcG6PmxvUw-e55NQ7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ltmwFQTR9KSdNm6G_UXVUGlvoL06aQEsbgxTYhVen_c/edit?usp=sharin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7nmBQttQ03xS6P2W8Eo_4dl8_n8GfVJM3KXyjPAe2OE/edit?usp=sharing&amp;resourcekey=0-vSASv9TG17J7-qN08YefSQ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kJSg4mYvl3BPsLVEefozO8R2rLAB9XJG7oBGHuwu8Q/edit?usp=sharing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wOqa_RVUbB1EgpQhzYl940W0902AGk9U7CiFJFBrIW4/edit?usp=shar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bwGJdPh6M1Vm-b-MK877cV625byqZlrrcVdFJxRK5SQ/edit?usp=shar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814f81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814f818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Journey Map template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https://docs.google.com/presentation/d/1_FHMaSXBx8Wr9dcOoMq31tRadgbYsFK-OhRvfcOo5fM/edit?usp=sharing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814e8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8814e8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814f818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814f818c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814f818c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814f818c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Audit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https://docs.google.com/spreadsheets/d/1J0KR45UsTsd6ctEH2VipXGZoVfKw4GUM30u-0deSbVY/edit?usp=sharing&amp;resourcekey=0-BlQ2bcG6PmxvUw-e55NQ7g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89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814f818c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814f818c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Audit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https://docs.google.com/spreadsheets/d/1J0KR45UsTsd6ctEH2VipXGZoVfKw4GUM30u-0deSbVY/edit?usp=sharing&amp;resourcekey=0-BlQ2bcG6PmxvUw-e55NQ7g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814f818c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814f818c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Statement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https://docs.google.com/presentation/d/1ltmwFQTR9KSdNm6G_UXVUGlvoL06aQEsbgxTYhVen_c/edit?usp=sharing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814f818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814f818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814f818c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814f818c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https://docs.google.com/presentation/d/17nmBQttQ03xS6P2W8Eo_4dl8_n8GfVJM3KXyjPAe2OE/edit?usp=sharing&amp;resourcekey=0-vSASv9TG17J7-qN08YefSQ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814f818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814f818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814f818c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814f818c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814f818cb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814f818cb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814f818c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814f818c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14f818c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14f818cb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814f818c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814f818c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Study plan template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https://docs.google.com/document/d/1EkJSg4mYvl3BPsLVEefozO8R2rLAB9XJG7oBGHuwu8Q/edit?usp=sharing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814f818c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814f818c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814f818c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814f818c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814f818cb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814f818cb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 template 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https://docs.google.com/presentation/d/1wOqa_RVUbB1EgpQhzYl940W0902AGk9U7CiFJFBrIW4/edit?usp=sharing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Story Template 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https://docs.google.com/presentation/d/1bwGJdPh6M1Vm-b-MK877cV625byqZlrrcVdFJxRK5SQ/edit?usp=sharing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rqois">
  <p:cSld name="BLANK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0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/>
        </p:nvSpPr>
        <p:spPr>
          <a:xfrm>
            <a:off x="517650" y="1423313"/>
            <a:ext cx="7114049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ReFresh</a:t>
            </a:r>
            <a:r>
              <a:rPr lang="en-US" sz="32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Aplikasi</a:t>
            </a:r>
            <a:r>
              <a:rPr lang="en-US" sz="32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Pengingat</a:t>
            </a:r>
            <a:r>
              <a:rPr lang="en-US" sz="32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Minum</a:t>
            </a:r>
            <a:r>
              <a:rPr lang="en-US" sz="32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Air </a:t>
            </a:r>
            <a:r>
              <a:rPr lang="en-US" sz="32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Putih</a:t>
            </a:r>
            <a:endParaRPr lang="en-US" sz="32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41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Novita Sari Samosir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41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Monica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8D97A-838B-5E68-3387-13833275F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15" y="917680"/>
            <a:ext cx="7493537" cy="41537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79552-A599-3F81-EB5E-CA386BAF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95" y="1070607"/>
            <a:ext cx="8353486" cy="35147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/>
        </p:nvSpPr>
        <p:spPr>
          <a:xfrm>
            <a:off x="466725" y="397919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Brainstorming dengan HMW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52"/>
          <p:cNvSpPr/>
          <p:nvPr/>
        </p:nvSpPr>
        <p:spPr>
          <a:xfrm>
            <a:off x="466725" y="1657350"/>
            <a:ext cx="7949700" cy="2678400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52"/>
          <p:cNvSpPr txBox="1"/>
          <p:nvPr/>
        </p:nvSpPr>
        <p:spPr>
          <a:xfrm>
            <a:off x="973350" y="1803075"/>
            <a:ext cx="7234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otomatis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waktu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aktivitasnya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52"/>
          <p:cNvSpPr/>
          <p:nvPr/>
        </p:nvSpPr>
        <p:spPr>
          <a:xfrm>
            <a:off x="660375" y="18657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2" name="Google Shape;242;p52"/>
          <p:cNvSpPr txBox="1"/>
          <p:nvPr/>
        </p:nvSpPr>
        <p:spPr>
          <a:xfrm>
            <a:off x="973350" y="2432900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 fitur untuk mencatat asupan air</a:t>
            </a: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2"/>
          <p:cNvSpPr/>
          <p:nvPr/>
        </p:nvSpPr>
        <p:spPr>
          <a:xfrm>
            <a:off x="660375" y="24955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949800" y="2964587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disesuaikan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pribadi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52"/>
          <p:cNvSpPr/>
          <p:nvPr/>
        </p:nvSpPr>
        <p:spPr>
          <a:xfrm>
            <a:off x="660363" y="31254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466725" y="1036662"/>
            <a:ext cx="8415182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HMW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mendesain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mendorong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8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teratur</a:t>
            </a:r>
            <a:r>
              <a:rPr lang="en-US" sz="18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2"/>
          <p:cNvSpPr txBox="1"/>
          <p:nvPr/>
        </p:nvSpPr>
        <p:spPr>
          <a:xfrm>
            <a:off x="926250" y="3620259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artikel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menjelaskan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manfaat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cara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menarik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dipahami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p52"/>
          <p:cNvSpPr/>
          <p:nvPr/>
        </p:nvSpPr>
        <p:spPr>
          <a:xfrm>
            <a:off x="660363" y="37350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Competitive Audit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B146BC-BBAD-D730-9E77-D307EF11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7" y="1342151"/>
            <a:ext cx="8472097" cy="29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532874" y="399753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Competitive Audit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53"/>
          <p:cNvSpPr/>
          <p:nvPr/>
        </p:nvSpPr>
        <p:spPr>
          <a:xfrm>
            <a:off x="466725" y="2084550"/>
            <a:ext cx="7949700" cy="2022600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"/>
          <p:cNvSpPr txBox="1"/>
          <p:nvPr/>
        </p:nvSpPr>
        <p:spPr>
          <a:xfrm>
            <a:off x="973350" y="2260275"/>
            <a:ext cx="7234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Rata-rata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masih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membutuhkan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langkah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tambahan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menyesuaikan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53"/>
          <p:cNvSpPr/>
          <p:nvPr/>
        </p:nvSpPr>
        <p:spPr>
          <a:xfrm>
            <a:off x="660375" y="23229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7" name="Google Shape;257;p53"/>
          <p:cNvSpPr txBox="1"/>
          <p:nvPr/>
        </p:nvSpPr>
        <p:spPr>
          <a:xfrm>
            <a:off x="973350" y="2890100"/>
            <a:ext cx="73548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 aplikasi hanya memiliki fitur dasar pengingat minum tanpa mendukung pelacakan kesehatan lainnya.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53"/>
          <p:cNvSpPr/>
          <p:nvPr/>
        </p:nvSpPr>
        <p:spPr>
          <a:xfrm>
            <a:off x="660375" y="29527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9" name="Google Shape;259;p53"/>
          <p:cNvSpPr txBox="1"/>
          <p:nvPr/>
        </p:nvSpPr>
        <p:spPr>
          <a:xfrm>
            <a:off x="949790" y="3519925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antarmuka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terlalu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sederhana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tanpa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personalisasi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kondisi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misalnya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cuaca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fisik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53"/>
          <p:cNvSpPr/>
          <p:nvPr/>
        </p:nvSpPr>
        <p:spPr>
          <a:xfrm>
            <a:off x="660363" y="35826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1" name="Google Shape;261;p53"/>
          <p:cNvSpPr txBox="1"/>
          <p:nvPr/>
        </p:nvSpPr>
        <p:spPr>
          <a:xfrm>
            <a:off x="532874" y="1050575"/>
            <a:ext cx="827953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Berikut adalah link ke data Competitive Audit yang lengkap :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https://docs.google.com/spreadsheets/d/1gQBuHsGzLKbLDT-SYUCyYKKUhFgDyoRm/edit?usp=drive_link&amp;ouid=116598408975991243094&amp;rtpof=true&amp;sd=true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E0B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4"/>
          <p:cNvSpPr txBox="1"/>
          <p:nvPr/>
        </p:nvSpPr>
        <p:spPr>
          <a:xfrm>
            <a:off x="3721275" y="2048400"/>
            <a:ext cx="630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54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8" name="Google Shape;268;p5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5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63629-2894-6B80-03DE-2A74D957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5" y="1002250"/>
            <a:ext cx="8214343" cy="3795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6"/>
          <p:cNvSpPr txBox="1"/>
          <p:nvPr/>
        </p:nvSpPr>
        <p:spPr>
          <a:xfrm>
            <a:off x="407143" y="488343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CFBF7-E06F-F314-55CB-3ACA553A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94" y="532563"/>
            <a:ext cx="1454213" cy="44665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7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Storyboard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400638" y="11244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Big picture</a:t>
            </a:r>
            <a:endParaRPr>
              <a:solidFill>
                <a:srgbClr val="F59E0B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8" name="Google Shape;288;p57"/>
          <p:cNvSpPr txBox="1"/>
          <p:nvPr/>
        </p:nvSpPr>
        <p:spPr>
          <a:xfrm>
            <a:off x="4912800" y="1154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Close-up</a:t>
            </a:r>
            <a:endParaRPr>
              <a:solidFill>
                <a:srgbClr val="F59E0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38E7BC-2818-DCB6-ADDF-80DD779F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8" r="2636" b="5524"/>
          <a:stretch/>
        </p:blipFill>
        <p:spPr>
          <a:xfrm>
            <a:off x="212976" y="1843069"/>
            <a:ext cx="4120523" cy="2306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27E3D-C64C-A3D9-655B-BC670EEAD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03633"/>
            <a:ext cx="4340145" cy="21457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8"/>
          <p:cNvSpPr txBox="1"/>
          <p:nvPr/>
        </p:nvSpPr>
        <p:spPr>
          <a:xfrm>
            <a:off x="502602" y="296426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Kertas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A95D3-85CC-BFD2-395C-4ECE212F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2" y="918271"/>
            <a:ext cx="5801362" cy="39288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2"/>
          <p:cNvSpPr txBox="1"/>
          <p:nvPr/>
        </p:nvSpPr>
        <p:spPr>
          <a:xfrm>
            <a:off x="1123814" y="1280189"/>
            <a:ext cx="4193262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Penjelasan Produk: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adalah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tetap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mengingatkan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putih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sesuai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dirancang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orang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sibuk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sering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menjaga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kesehatan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tengah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rutinitas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padat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42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42"/>
          <p:cNvSpPr/>
          <p:nvPr/>
        </p:nvSpPr>
        <p:spPr>
          <a:xfrm>
            <a:off x="517675" y="16042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2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Durasi project: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20 September 2024 – 20 Oktober 2024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2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610514" y="17522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B99AB-EEEF-3173-630D-4A565890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448150"/>
            <a:ext cx="2225525" cy="45107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9"/>
          <p:cNvSpPr txBox="1"/>
          <p:nvPr/>
        </p:nvSpPr>
        <p:spPr>
          <a:xfrm>
            <a:off x="517675" y="352691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B7C92-65B2-08F2-9BF8-E41B9C98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4" y="1010240"/>
            <a:ext cx="7826441" cy="3375594"/>
          </a:xfrm>
          <a:prstGeom prst="rect">
            <a:avLst/>
          </a:prstGeom>
        </p:spPr>
      </p:pic>
      <p:sp>
        <p:nvSpPr>
          <p:cNvPr id="4" name="Google Shape;303;p59">
            <a:extLst>
              <a:ext uri="{FF2B5EF4-FFF2-40B4-BE49-F238E27FC236}">
                <a16:creationId xmlns:a16="http://schemas.microsoft.com/office/drawing/2014/main" id="{1ACFA040-DDF3-2B25-C37B-870CA86FD07B}"/>
              </a:ext>
            </a:extLst>
          </p:cNvPr>
          <p:cNvSpPr txBox="1"/>
          <p:nvPr/>
        </p:nvSpPr>
        <p:spPr>
          <a:xfrm>
            <a:off x="594711" y="4549574"/>
            <a:ext cx="806696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Link: https://www.figma.com/design/Y7JlAmvVxeiQBP9aECUVIt/Untitled?node-id=0-1&amp;t=dFbET90knOWHqcnw-1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0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60"/>
          <p:cNvSpPr txBox="1"/>
          <p:nvPr/>
        </p:nvSpPr>
        <p:spPr>
          <a:xfrm>
            <a:off x="517675" y="1522550"/>
            <a:ext cx="283345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dirancang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menjawab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pelacakan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intuitif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informatif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mendorong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kebiasaan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baik</a:t>
            </a:r>
            <a:endParaRPr dirty="0"/>
          </a:p>
        </p:txBody>
      </p:sp>
      <p:sp>
        <p:nvSpPr>
          <p:cNvPr id="313" name="Google Shape;313;p60"/>
          <p:cNvSpPr txBox="1"/>
          <p:nvPr/>
        </p:nvSpPr>
        <p:spPr>
          <a:xfrm>
            <a:off x="3907334" y="1534352"/>
            <a:ext cx="1329332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Memberikan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gambaran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cepat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tentang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progres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8CC710-AEB8-6673-728C-D7EE204B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13" y="638537"/>
            <a:ext cx="1840288" cy="4132481"/>
          </a:xfrm>
          <a:prstGeom prst="rect">
            <a:avLst/>
          </a:prstGeom>
        </p:spPr>
      </p:pic>
      <p:cxnSp>
        <p:nvCxnSpPr>
          <p:cNvPr id="312" name="Google Shape;312;p60"/>
          <p:cNvCxnSpPr/>
          <p:nvPr/>
        </p:nvCxnSpPr>
        <p:spPr>
          <a:xfrm>
            <a:off x="5161163" y="1935496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" name="Google Shape;313;p60">
            <a:extLst>
              <a:ext uri="{FF2B5EF4-FFF2-40B4-BE49-F238E27FC236}">
                <a16:creationId xmlns:a16="http://schemas.microsoft.com/office/drawing/2014/main" id="{8C31ECB0-C0D2-EDCC-DBD5-E35B310CBF09}"/>
              </a:ext>
            </a:extLst>
          </p:cNvPr>
          <p:cNvSpPr txBox="1"/>
          <p:nvPr/>
        </p:nvSpPr>
        <p:spPr>
          <a:xfrm>
            <a:off x="7671333" y="3372951"/>
            <a:ext cx="132933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cepat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menyajikan</a:t>
            </a:r>
            <a:r>
              <a:rPr lang="en-US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data  yang </a:t>
            </a:r>
            <a:r>
              <a:rPr lang="en-US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relevan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60"/>
          <p:cNvCxnSpPr/>
          <p:nvPr/>
        </p:nvCxnSpPr>
        <p:spPr>
          <a:xfrm rot="10800000">
            <a:off x="7299544" y="3267484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/>
        </p:nvSpPr>
        <p:spPr>
          <a:xfrm>
            <a:off x="3721275" y="204840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61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 &amp;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62"/>
          <p:cNvSpPr txBox="1"/>
          <p:nvPr/>
        </p:nvSpPr>
        <p:spPr>
          <a:xfrm>
            <a:off x="517675" y="1517526"/>
            <a:ext cx="3245346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Pemanfaatan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grid, containment, dan white space pada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memberikan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tampilan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bersih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terstruktur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disajikan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cxnSp>
        <p:nvCxnSpPr>
          <p:cNvPr id="333" name="Google Shape;333;p62"/>
          <p:cNvCxnSpPr/>
          <p:nvPr/>
        </p:nvCxnSpPr>
        <p:spPr>
          <a:xfrm>
            <a:off x="6056237" y="2808617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10B98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2F9EB69-45B4-4A99-BC49-45E2983C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22" y="957698"/>
            <a:ext cx="1739468" cy="3612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7199B-C00C-51CC-106B-F9093C00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84" y="949216"/>
            <a:ext cx="1604974" cy="35766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/>
        </p:nvSpPr>
        <p:spPr>
          <a:xfrm>
            <a:off x="329419" y="368618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339;p63">
            <a:extLst>
              <a:ext uri="{FF2B5EF4-FFF2-40B4-BE49-F238E27FC236}">
                <a16:creationId xmlns:a16="http://schemas.microsoft.com/office/drawing/2014/main" id="{808504AD-9A45-4CA8-EC94-7F93BCFEE391}"/>
              </a:ext>
            </a:extLst>
          </p:cNvPr>
          <p:cNvSpPr txBox="1"/>
          <p:nvPr/>
        </p:nvSpPr>
        <p:spPr>
          <a:xfrm>
            <a:off x="180871" y="4531285"/>
            <a:ext cx="910271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 Project: https://www.figma.com/design/Y7JlAmvVxeiQBP9aECUVIt/ReFresh-App?node-id=11-697&amp;t=EwXjldS5EKwSutDb-1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4388E-BB8C-1817-7A98-8B89A79F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19" y="922718"/>
            <a:ext cx="8603566" cy="33718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/>
        </p:nvSpPr>
        <p:spPr>
          <a:xfrm>
            <a:off x="517675" y="448150"/>
            <a:ext cx="3533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0530A4-1FE3-2519-AD68-319B05AB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464"/>
          <a:stretch/>
        </p:blipFill>
        <p:spPr>
          <a:xfrm>
            <a:off x="3530411" y="579663"/>
            <a:ext cx="3965509" cy="39841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5"/>
          <p:cNvSpPr txBox="1"/>
          <p:nvPr/>
        </p:nvSpPr>
        <p:spPr>
          <a:xfrm>
            <a:off x="517675" y="4481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65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5"/>
          <p:cNvSpPr txBox="1"/>
          <p:nvPr/>
        </p:nvSpPr>
        <p:spPr>
          <a:xfrm>
            <a:off x="546341" y="1925134"/>
            <a:ext cx="2435284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Refresh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menyediakan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akses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inklusif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gangguan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penglihatan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melalui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penambahan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teks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alternatif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ikon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grafik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menunjukkan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tingkat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kontras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warna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memadai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membedakan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tingkat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serta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optimalisasi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pembaca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layar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200" dirty="0"/>
          </a:p>
        </p:txBody>
      </p:sp>
      <p:sp>
        <p:nvSpPr>
          <p:cNvPr id="362" name="Google Shape;362;p65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5"/>
          <p:cNvSpPr txBox="1"/>
          <p:nvPr/>
        </p:nvSpPr>
        <p:spPr>
          <a:xfrm>
            <a:off x="3189608" y="1887336"/>
            <a:ext cx="2435283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Peningkatan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kemudahan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navigasi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mengimplementasikan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sistem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ikon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konsisten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menandai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fitur-fitur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pengaturan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log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air,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statistik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antarmuka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tanpa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kesulitan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65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65"/>
          <p:cNvSpPr txBox="1"/>
          <p:nvPr/>
        </p:nvSpPr>
        <p:spPr>
          <a:xfrm>
            <a:off x="5898382" y="1917800"/>
            <a:ext cx="2316145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menampilkan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tentang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tingkat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kemajuan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grafik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indikator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visual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dipahami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memastikan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memantau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mencapai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tujuan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7" name="Google Shape;367;p65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8" name="Google Shape;368;p65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6"/>
          <p:cNvSpPr txBox="1"/>
          <p:nvPr/>
        </p:nvSpPr>
        <p:spPr>
          <a:xfrm>
            <a:off x="311683" y="346668"/>
            <a:ext cx="8408379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66"/>
          <p:cNvSpPr txBox="1"/>
          <p:nvPr/>
        </p:nvSpPr>
        <p:spPr>
          <a:xfrm>
            <a:off x="311683" y="4394658"/>
            <a:ext cx="875211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Open Sans"/>
                <a:ea typeface="Open Sans"/>
                <a:cs typeface="Open Sans"/>
                <a:sym typeface="Open Sans"/>
              </a:rPr>
              <a:t>https://www.figma.com/proto/Y7JlAmvVxeiQBP9aECUVIt/ReFresh-App?page-id=11%3A697&amp;node-id=29-179&amp;node-type=frame&amp;viewport=346%2C314%2C0.3&amp;t=KReS1Yn152Iv1kMT-1&amp;scaling=min-zoom&amp;content-scaling=fixed&amp;starting-point-node-id=29%3A117</a:t>
            </a:r>
            <a:endParaRPr sz="1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E936E-5FDC-82D6-AEA2-3F8D00BC8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13" y="1025068"/>
            <a:ext cx="8336317" cy="32702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CF6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7"/>
          <p:cNvSpPr txBox="1"/>
          <p:nvPr/>
        </p:nvSpPr>
        <p:spPr>
          <a:xfrm>
            <a:off x="3721275" y="188685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Hasil Test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Modifikasi Desain Berdasarkan Insight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67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UX Research &amp;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67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/>
        </p:nvSpPr>
        <p:spPr>
          <a:xfrm>
            <a:off x="266466" y="244156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C9592C-ECB5-C395-FD3B-476A9B17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6" y="897517"/>
            <a:ext cx="3813165" cy="40721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351CDD-9BCD-74C1-87EB-EE131B3D6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00" y="1774295"/>
            <a:ext cx="4305331" cy="19812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517675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Masalah: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Banyak orang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putih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teratur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terutama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ketika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sibuk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bekerja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menyebabkan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hingga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berdampak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negatif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produktivitas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kesehatan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4572000" y="2237975"/>
            <a:ext cx="34461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Tujuan: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tetap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sepanjang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praktis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pelacakan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sederhana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jadi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terlupakan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3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/>
        </p:nvSpPr>
        <p:spPr>
          <a:xfrm>
            <a:off x="517675" y="352975"/>
            <a:ext cx="35337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Affinity Diagram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78AF7-3E56-C475-86F4-C04BC423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94" y="1108879"/>
            <a:ext cx="5314989" cy="1181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505D3-9F2B-EF7F-BDDC-333960C08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94" y="2436525"/>
            <a:ext cx="3933854" cy="1276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2A5CEF-A599-3146-F2C9-5DD4991D4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94" y="3859421"/>
            <a:ext cx="3933854" cy="10001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50B78-F892-9C2D-0A9E-BF14A17C9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710" y="3859422"/>
            <a:ext cx="3511899" cy="100013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Insight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70"/>
          <p:cNvSpPr txBox="1"/>
          <p:nvPr/>
        </p:nvSpPr>
        <p:spPr>
          <a:xfrm>
            <a:off x="532875" y="1050575"/>
            <a:ext cx="78735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Unmoderated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bertujuan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seberapa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jumlah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partisipan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100 orang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dewasa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rutinitas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kerja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padat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70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>
              <a:solidFill>
                <a:srgbClr val="8B5CF6"/>
              </a:solidFill>
            </a:endParaRPr>
          </a:p>
        </p:txBody>
      </p:sp>
      <p:sp>
        <p:nvSpPr>
          <p:cNvPr id="406" name="Google Shape;406;p70"/>
          <p:cNvSpPr/>
          <p:nvPr/>
        </p:nvSpPr>
        <p:spPr>
          <a:xfrm>
            <a:off x="456675" y="2422775"/>
            <a:ext cx="7949700" cy="2063700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70"/>
          <p:cNvSpPr txBox="1"/>
          <p:nvPr/>
        </p:nvSpPr>
        <p:spPr>
          <a:xfrm>
            <a:off x="963300" y="2568500"/>
            <a:ext cx="7234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membutuhkan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notifikasi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mencolok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personal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70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9" name="Google Shape;409;p70"/>
          <p:cNvSpPr txBox="1"/>
          <p:nvPr/>
        </p:nvSpPr>
        <p:spPr>
          <a:xfrm>
            <a:off x="963300" y="3198325"/>
            <a:ext cx="73548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progres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70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11" name="Google Shape;411;p70"/>
          <p:cNvSpPr txBox="1"/>
          <p:nvPr/>
        </p:nvSpPr>
        <p:spPr>
          <a:xfrm>
            <a:off x="916165" y="3828150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Ternyata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sering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salah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mengatur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kurangnya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panduan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2" name="Google Shape;412;p70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1"/>
          <p:cNvSpPr txBox="1"/>
          <p:nvPr/>
        </p:nvSpPr>
        <p:spPr>
          <a:xfrm>
            <a:off x="411424" y="402414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Modifikasi Desain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71"/>
          <p:cNvSpPr txBox="1"/>
          <p:nvPr/>
        </p:nvSpPr>
        <p:spPr>
          <a:xfrm>
            <a:off x="411424" y="1324796"/>
            <a:ext cx="2992263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dimodifikasi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mengubah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menambahkan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panduan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menyederhanakan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manfaat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mengoptimalkan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tata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letak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Perubahan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meningkatkan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kejelasan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efisiensi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memantau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cxnSp>
        <p:nvCxnSpPr>
          <p:cNvPr id="422" name="Google Shape;422;p71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" name="Google Shape;423;p71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Sebelum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Setelah usability study</a:t>
            </a:r>
            <a:endParaRPr sz="1200" dirty="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0B98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DDD39-0C1B-C5A5-96BA-F5EAA17FE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90" y="1250000"/>
            <a:ext cx="1587488" cy="3693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AA4611-88A5-AB99-F8BC-7681D0F0F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0062"/>
          <a:stretch/>
        </p:blipFill>
        <p:spPr>
          <a:xfrm>
            <a:off x="3770314" y="1214120"/>
            <a:ext cx="1715421" cy="37296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C5C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72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2" name="Google Shape;432;p7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73"/>
          <p:cNvSpPr txBox="1"/>
          <p:nvPr/>
        </p:nvSpPr>
        <p:spPr>
          <a:xfrm>
            <a:off x="517675" y="1967844"/>
            <a:ext cx="3550079" cy="2723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Dampak: 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berhasil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meningkatkan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kebiasaan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melaporkan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peningkatan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merasa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berenergi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sepanjang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Komentar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positif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menunjukkan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personal sangat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mencapai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73"/>
          <p:cNvSpPr/>
          <p:nvPr/>
        </p:nvSpPr>
        <p:spPr>
          <a:xfrm>
            <a:off x="517675" y="1074497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3"/>
          <p:cNvSpPr txBox="1"/>
          <p:nvPr/>
        </p:nvSpPr>
        <p:spPr>
          <a:xfrm>
            <a:off x="4425460" y="1829344"/>
            <a:ext cx="4517571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Pelajaran yang Didapat: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Proyek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mengajarkan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pentingnya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melalui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riset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Saya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belajar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efektif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sangat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penting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kesehatan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Proses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iteratif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umpan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balik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terbukti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berharga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meningkatkan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fungsionalitas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pengalaman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Saya juga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menyadari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pentingnya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keseimbangan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kaya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antarmuka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sederhana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memastikan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kemudahan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73"/>
          <p:cNvSpPr/>
          <p:nvPr/>
        </p:nvSpPr>
        <p:spPr>
          <a:xfrm>
            <a:off x="4495799" y="108470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73"/>
          <p:cNvSpPr/>
          <p:nvPr/>
        </p:nvSpPr>
        <p:spPr>
          <a:xfrm>
            <a:off x="657128" y="1199487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Google Shape;443;p73"/>
          <p:cNvGrpSpPr/>
          <p:nvPr/>
        </p:nvGrpSpPr>
        <p:grpSpPr>
          <a:xfrm>
            <a:off x="4605677" y="1227666"/>
            <a:ext cx="293543" cy="227362"/>
            <a:chOff x="420350" y="238125"/>
            <a:chExt cx="6779275" cy="5238750"/>
          </a:xfrm>
        </p:grpSpPr>
        <p:sp>
          <p:nvSpPr>
            <p:cNvPr id="444" name="Google Shape;444;p7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4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Langkah selanjutnya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74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4"/>
          <p:cNvSpPr txBox="1"/>
          <p:nvPr/>
        </p:nvSpPr>
        <p:spPr>
          <a:xfrm>
            <a:off x="711325" y="1917800"/>
            <a:ext cx="2049000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testing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lanjutan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memastikan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perbaikan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feedback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sebelumnya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efektif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mengatasi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pain points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terutama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terkait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visualisasi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progres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/>
          </a:p>
        </p:txBody>
      </p:sp>
      <p:sp>
        <p:nvSpPr>
          <p:cNvPr id="455" name="Google Shape;455;p74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4"/>
          <p:cNvSpPr txBox="1"/>
          <p:nvPr/>
        </p:nvSpPr>
        <p:spPr>
          <a:xfrm>
            <a:off x="3368925" y="1917800"/>
            <a:ext cx="2049000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riset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mengidentifikasi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baru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tambahan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diinginkan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integrasi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perangkat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wearable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personalisasi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fisik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74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4"/>
          <p:cNvSpPr txBox="1"/>
          <p:nvPr/>
        </p:nvSpPr>
        <p:spPr>
          <a:xfrm>
            <a:off x="6026525" y="1917800"/>
            <a:ext cx="20490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Mengembangkan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baru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statistik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jangka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panjang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rekomendasi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personal,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integrasi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sosial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mendorong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motivasi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mencapai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target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hidrasi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61" name="Google Shape;461;p74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517675" y="4481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7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5"/>
          <p:cNvSpPr txBox="1"/>
          <p:nvPr/>
        </p:nvSpPr>
        <p:spPr>
          <a:xfrm>
            <a:off x="919075" y="2461800"/>
            <a:ext cx="71361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Terima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kasih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case study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ReFresh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Saya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senang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berbagi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pengalaman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UX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berkolaborasi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proyek-proyek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menarik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Mari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terhubung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diskusi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lanjut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lainnya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 novitasarisamosir2019@gmail.com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7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Terima Kasih!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Posisi: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Designer. 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4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4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45720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Tanggung Jawab: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research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memahami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kebiasaan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mendesain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wireframe dan mockup,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prototipe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interaktif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serta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study.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44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4" name="Google Shape;174;p4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3F5E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/>
        </p:nvSpPr>
        <p:spPr>
          <a:xfrm>
            <a:off x="-460025" y="2082300"/>
            <a:ext cx="3704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Empathize,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Ideate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5"/>
          <p:cNvSpPr txBox="1"/>
          <p:nvPr/>
        </p:nvSpPr>
        <p:spPr>
          <a:xfrm>
            <a:off x="3712425" y="1886850"/>
            <a:ext cx="3946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Brainstorming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4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6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User Research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6"/>
          <p:cNvSpPr txBox="1"/>
          <p:nvPr/>
        </p:nvSpPr>
        <p:spPr>
          <a:xfrm>
            <a:off x="919075" y="2461800"/>
            <a:ext cx="71361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Penelitian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responden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bekerja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kantor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maupun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rumah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Survei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bertujuan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pola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konsumsi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selama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bekerja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kebiasaan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serta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metode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efektif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mengingatkan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Hasilnya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menunjukkan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80%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responden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sering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terutama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sedang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fokus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bekerja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.”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7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Kustomisasi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47"/>
          <p:cNvSpPr txBox="1"/>
          <p:nvPr/>
        </p:nvSpPr>
        <p:spPr>
          <a:xfrm>
            <a:off x="406175" y="2762406"/>
            <a:ext cx="1872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kustomisasi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terbatas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seperti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frekuensi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bisa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disesuaikan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kebutuhan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pribadi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/>
          </a:p>
        </p:txBody>
      </p:sp>
      <p:sp>
        <p:nvSpPr>
          <p:cNvPr id="199" name="Google Shape;199;p47"/>
          <p:cNvSpPr txBox="1"/>
          <p:nvPr/>
        </p:nvSpPr>
        <p:spPr>
          <a:xfrm>
            <a:off x="258271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Lupa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Minum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Air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p47"/>
          <p:cNvSpPr txBox="1"/>
          <p:nvPr/>
        </p:nvSpPr>
        <p:spPr>
          <a:xfrm>
            <a:off x="2582713" y="2793835"/>
            <a:ext cx="1872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Banyak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mengaku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sering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lupa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minum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air,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terutama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sibuk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bekerja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fokus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lainnya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4723969" y="2008850"/>
            <a:ext cx="214125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Pengingat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Tidak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Efektif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2" name="Google Shape;202;p47"/>
          <p:cNvSpPr txBox="1"/>
          <p:nvPr/>
        </p:nvSpPr>
        <p:spPr>
          <a:xfrm>
            <a:off x="4723975" y="2746912"/>
            <a:ext cx="1872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merasa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bahwa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pengingat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diabaikan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atau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personal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menarik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perhatian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mereka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6865218" y="2008850"/>
            <a:ext cx="2141249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Kesulitan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Melacak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Konsumsi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Air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6865217" y="2839816"/>
            <a:ext cx="18726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Beberapa pengguna kesulitan untuk mencatat dan melacak asupan air harian mereka secara akurat.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7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6" name="Google Shape;206;p47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8" name="Google Shape;208;p47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/>
        </p:nvSpPr>
        <p:spPr>
          <a:xfrm>
            <a:off x="502603" y="382836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Monica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FCA84-41A7-6214-2FC2-9171C741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99" y="874208"/>
            <a:ext cx="8465087" cy="41172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"/>
          <p:cNvSpPr txBox="1"/>
          <p:nvPr/>
        </p:nvSpPr>
        <p:spPr>
          <a:xfrm>
            <a:off x="517675" y="4481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Story: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Monica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4E6BE-825E-8DAF-4599-B7D55509E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29" y="1002250"/>
            <a:ext cx="6754199" cy="37313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1420</Words>
  <Application>Microsoft Office PowerPoint</Application>
  <PresentationFormat>On-screen Show (16:9)</PresentationFormat>
  <Paragraphs>146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Open Sans SemiBold</vt:lpstr>
      <vt:lpstr>Arial</vt:lpstr>
      <vt:lpstr>Open Sans</vt:lpstr>
      <vt:lpstr>Google Sans Medium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Novita Sari Samosir</dc:creator>
  <cp:lastModifiedBy>Novita Sari Samosir</cp:lastModifiedBy>
  <cp:revision>38</cp:revision>
  <dcterms:modified xsi:type="dcterms:W3CDTF">2024-10-21T06:26:27Z</dcterms:modified>
</cp:coreProperties>
</file>